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3" r:id="rId6"/>
    <p:sldId id="258" r:id="rId7"/>
    <p:sldId id="259" r:id="rId8"/>
    <p:sldId id="257" r:id="rId9"/>
    <p:sldId id="261" r:id="rId10"/>
    <p:sldId id="262" r:id="rId11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F815-5142-0CC6-3324-405DB7036A09}" v="1" dt="2022-04-27T10:07:51.840"/>
    <p1510:client id="{30821091-2798-BF77-FF0C-BB59AF79AB3D}" v="1" dt="2023-11-30T09:04:57.054"/>
    <p1510:client id="{3E766D85-FFF5-8E76-8A38-19FBD9F5FA57}" v="27" dt="2022-05-17T13:41:52.526"/>
    <p1510:client id="{E7755EE8-F66F-4966-B8D8-8419C7B57C39}" v="90" dt="2022-02-24T11:43:36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80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jardins GILLES" userId="S::desjardins.gilles@labom2iformation.fr::644543d9-86cd-4b56-950a-af318d408034" providerId="AD" clId="Web-{30821091-2798-BF77-FF0C-BB59AF79AB3D}"/>
    <pc:docChg chg="addSld">
      <pc:chgData name="Desjardins GILLES" userId="S::desjardins.gilles@labom2iformation.fr::644543d9-86cd-4b56-950a-af318d408034" providerId="AD" clId="Web-{30821091-2798-BF77-FF0C-BB59AF79AB3D}" dt="2023-11-30T09:04:57.054" v="0"/>
      <pc:docMkLst>
        <pc:docMk/>
      </pc:docMkLst>
      <pc:sldChg chg="new">
        <pc:chgData name="Desjardins GILLES" userId="S::desjardins.gilles@labom2iformation.fr::644543d9-86cd-4b56-950a-af318d408034" providerId="AD" clId="Web-{30821091-2798-BF77-FF0C-BB59AF79AB3D}" dt="2023-11-30T09:04:57.054" v="0"/>
        <pc:sldMkLst>
          <pc:docMk/>
          <pc:sldMk cId="404418712" sldId="2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30/11/2023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30/11/2023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D77F824-0CFB-CFAA-C59D-12C935C242E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0788FB-C737-7CF6-F760-DDC50E38C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BB1878AF-1257-E420-0341-E6CC55AA3F9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ExtraBold"/>
              </a:rPr>
              <a:t>Sommaire </a:t>
            </a:r>
            <a:endParaRPr lang="fr-FR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FD4B77DB-70D8-879A-3539-A1ECFDFDF51E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 fontScale="90000"/>
          </a:bodyPr>
          <a:lstStyle/>
          <a:p>
            <a:pPr algn="l"/>
            <a:r>
              <a:rPr lang="fr-FR" sz="2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4A57CFC3BC20408794004E3C2C8533" ma:contentTypeVersion="11" ma:contentTypeDescription="Crée un document." ma:contentTypeScope="" ma:versionID="84d06a8b8ad2f6bd59701aedb9caa4c7">
  <xsd:schema xmlns:xsd="http://www.w3.org/2001/XMLSchema" xmlns:xs="http://www.w3.org/2001/XMLSchema" xmlns:p="http://schemas.microsoft.com/office/2006/metadata/properties" xmlns:ns2="099d1b2c-591f-466c-9e44-242a90511872" xmlns:ns3="6ec97a8b-fe79-4ed6-bd15-18e91a001163" targetNamespace="http://schemas.microsoft.com/office/2006/metadata/properties" ma:root="true" ma:fieldsID="3385be6983aab64751b9623af5bffdfc" ns2:_="" ns3:_="">
    <xsd:import namespace="099d1b2c-591f-466c-9e44-242a90511872"/>
    <xsd:import namespace="6ec97a8b-fe79-4ed6-bd15-18e91a00116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9d1b2c-591f-466c-9e44-242a905118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c97a8b-fe79-4ed6-bd15-18e91a00116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de4db791-e111-497a-906c-e47d5a21aaa9}" ma:internalName="TaxCatchAll" ma:showField="CatchAllData" ma:web="6ec97a8b-fe79-4ed6-bd15-18e91a00116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ec97a8b-fe79-4ed6-bd15-18e91a001163" xsi:nil="true"/>
    <lcf76f155ced4ddcb4097134ff3c332f xmlns="099d1b2c-591f-466c-9e44-242a9051187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04CEE3-3F57-4301-83E1-072938BF99A1}">
  <ds:schemaRefs>
    <ds:schemaRef ds:uri="099d1b2c-591f-466c-9e44-242a90511872"/>
    <ds:schemaRef ds:uri="6ec97a8b-fe79-4ed6-bd15-18e91a00116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B0E3BEA-B8EA-4027-B524-1967D99D4977}">
  <ds:schemaRefs>
    <ds:schemaRef ds:uri="099d1b2c-591f-466c-9e44-242a90511872"/>
    <ds:schemaRef ds:uri="476e28a0-7352-492b-9eee-708d9213c5a9"/>
    <ds:schemaRef ds:uri="6ec97a8b-fe79-4ed6-bd15-18e91a001163"/>
    <ds:schemaRef ds:uri="c35d72ba-d11a-41f7-ad9c-c2b314695d89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(16:10)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Thème Office</vt:lpstr>
      <vt:lpstr>PowerPoint Presentation</vt:lpstr>
      <vt:lpstr>PowerPoint Presentation</vt:lpstr>
      <vt:lpstr>PowerPoint Presentation</vt:lpstr>
      <vt:lpstr>Sommaire </vt:lpstr>
      <vt:lpstr>Objectifs du projet avec présentation des fonctionnalités</vt:lpstr>
      <vt:lpstr>Besoins applicatifs </vt:lpstr>
      <vt:lpstr>Modèle de données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revision>1</cp:revision>
  <dcterms:created xsi:type="dcterms:W3CDTF">2016-12-19T13:50:22Z</dcterms:created>
  <dcterms:modified xsi:type="dcterms:W3CDTF">2023-11-30T09:05:44Z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0x010100CC4A57CFC3BC20408794004E3C2C8533</vt:lpwstr>
  </property>
  <property fmtid="{D5CDD505-2E9C-101B-9397-08002B2CF9AE}" pid="3" name="MediaServiceImageTags">
    <vt:lpwstr/>
  </property>
</Properties>
</file>

<file path=docProps/thumbnail.jpeg>
</file>